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8"/>
  </p:notesMasterIdLst>
  <p:sldIdLst>
    <p:sldId id="278" r:id="rId2"/>
    <p:sldId id="340" r:id="rId3"/>
    <p:sldId id="308" r:id="rId4"/>
    <p:sldId id="280" r:id="rId5"/>
    <p:sldId id="331" r:id="rId6"/>
    <p:sldId id="290" r:id="rId7"/>
    <p:sldId id="319" r:id="rId8"/>
    <p:sldId id="339" r:id="rId9"/>
    <p:sldId id="338" r:id="rId10"/>
    <p:sldId id="330" r:id="rId11"/>
    <p:sldId id="324" r:id="rId12"/>
    <p:sldId id="341" r:id="rId13"/>
    <p:sldId id="333" r:id="rId14"/>
    <p:sldId id="328" r:id="rId15"/>
    <p:sldId id="342" r:id="rId16"/>
    <p:sldId id="343" r:id="rId17"/>
    <p:sldId id="344" r:id="rId18"/>
    <p:sldId id="321" r:id="rId19"/>
    <p:sldId id="345" r:id="rId20"/>
    <p:sldId id="346" r:id="rId21"/>
    <p:sldId id="335" r:id="rId22"/>
    <p:sldId id="348" r:id="rId23"/>
    <p:sldId id="349" r:id="rId24"/>
    <p:sldId id="350" r:id="rId25"/>
    <p:sldId id="351" r:id="rId26"/>
    <p:sldId id="277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3300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3954C62-4BC0-45C5-970C-54A293506BDD}" type="datetimeFigureOut">
              <a:rPr lang="ru-RU"/>
              <a:pPr>
                <a:defRPr/>
              </a:pPr>
              <a:t>25.03.2015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BE4DA2F-2B71-4CBE-A4A1-36FEB40AA5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5A7A7E-CE7A-4725-A491-1C156564BBA0}" type="slidenum">
              <a:rPr lang="ru-RU" altLang="ru-RU">
                <a:cs typeface="Arial" charset="0"/>
              </a:rPr>
              <a:pPr/>
              <a:t>7</a:t>
            </a:fld>
            <a:endParaRPr lang="ru-RU" altLang="ru-RU">
              <a:cs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F2BB94B-8B09-44AB-9BC1-62AE84EAAFFE}" type="slidenum">
              <a:rPr lang="ru-RU" altLang="ru-RU">
                <a:cs typeface="Arial" charset="0"/>
              </a:rPr>
              <a:pPr/>
              <a:t>11</a:t>
            </a:fld>
            <a:endParaRPr lang="ru-RU" altLang="ru-RU">
              <a:cs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0AA76C-DF4C-4ABE-80AE-D8AFD2D89A69}" type="slidenum">
              <a:rPr lang="ru-RU" altLang="ru-RU">
                <a:cs typeface="Arial" charset="0"/>
              </a:rPr>
              <a:pPr/>
              <a:t>14</a:t>
            </a:fld>
            <a:endParaRPr lang="ru-RU" altLang="ru-RU">
              <a:cs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8C7A9E-CC75-4372-B02E-1F1DFC480C14}" type="slidenum">
              <a:rPr lang="ru-RU" altLang="ru-RU">
                <a:cs typeface="Arial" charset="0"/>
              </a:rPr>
              <a:pPr/>
              <a:t>18</a:t>
            </a:fld>
            <a:endParaRPr lang="ru-RU" altLang="ru-RU">
              <a:cs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966A62-3AAC-47A2-8ADB-D3C73F11E90E}" type="slidenum">
              <a:rPr lang="ru-RU" altLang="ru-RU">
                <a:cs typeface="Arial" charset="0"/>
              </a:rPr>
              <a:pPr/>
              <a:t>21</a:t>
            </a:fld>
            <a:endParaRPr lang="ru-RU" altLang="ru-RU">
              <a:cs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A7961-A5C4-4F5B-AFD1-9BAB879EB2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43FD2-4728-4BF8-A52B-88D5EBDD5E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7B1A0-1D28-4BC1-8197-7C97E57B85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0D3A-70D7-4884-8266-A83F81FBF3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136B-0441-4C47-BE8E-14D00B86FA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C7DCC-79DE-4354-9F09-CD94386ED2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F8B68-3E8C-41D0-AF80-76A19C32E0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24046-930D-4FD5-9011-2FD5D289D4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2C79D-7D49-408D-9EF8-A54B7F7703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3BF6-7283-4E0F-A056-8960F56AE9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8AADD-DDBA-4412-8196-93AE064B14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927314A-4D58-48D1-AF60-07F48CE114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7.ru/2014/07/" TargetMode="External"/><Relationship Id="rId7" Type="http://schemas.openxmlformats.org/officeDocument/2006/relationships/hyperlink" Target="http://muzk-ira.ucoz.ru/p" TargetMode="External"/><Relationship Id="rId2" Type="http://schemas.openxmlformats.org/officeDocument/2006/relationships/hyperlink" Target="https://ru.wikipedia.org/wiki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" TargetMode="External"/><Relationship Id="rId5" Type="http://schemas.openxmlformats.org/officeDocument/2006/relationships/hyperlink" Target="http://&#1082;&#1072;&#1079;&#1072;&#1095;&#1077;&#1089;&#1090;&#1074;&#1086;&#1084;&#1086;&#1089;&#1082;&#1074;&#1099;.&#1088;&#1092;/" TargetMode="External"/><Relationship Id="rId4" Type="http://schemas.openxmlformats.org/officeDocument/2006/relationships/hyperlink" Target="http://www.molnet.ru/mos/ru/importan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66" y="1844824"/>
            <a:ext cx="8715434" cy="390876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endParaRPr lang="ru-RU" sz="2800" b="1" spc="50" dirty="0">
              <a:ln w="11430">
                <a:solidFill>
                  <a:srgbClr val="FF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ru-RU" sz="2800" b="1" spc="50" dirty="0">
              <a:ln w="11430">
                <a:solidFill>
                  <a:srgbClr val="FF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ru-RU" sz="2800" b="1" spc="50" dirty="0">
              <a:ln w="11430">
                <a:solidFill>
                  <a:srgbClr val="FF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ru-RU" sz="2800" b="1" spc="50" dirty="0">
              <a:ln w="11430">
                <a:solidFill>
                  <a:srgbClr val="FF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3200" b="1" i="1" spc="50" dirty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</a:t>
            </a:r>
          </a:p>
          <a:p>
            <a:pPr algn="ctr" eaLnBrk="1" hangingPunct="1">
              <a:defRPr/>
            </a:pPr>
            <a:r>
              <a:rPr lang="ru-RU" sz="3200" b="1" i="1" spc="50" dirty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литературно-исторический журнал</a:t>
            </a:r>
          </a:p>
          <a:p>
            <a:pPr algn="ctr" eaLnBrk="1" hangingPunct="1">
              <a:defRPr/>
            </a:pPr>
            <a:r>
              <a:rPr lang="ru-RU" sz="3200" b="1" i="1" spc="50" dirty="0">
                <a:ln w="11430">
                  <a:solidFill>
                    <a:srgbClr val="FF0000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«Казачество традиций не меняет!»</a:t>
            </a:r>
          </a:p>
          <a:p>
            <a:pPr algn="ctr" eaLnBrk="1" hangingPunct="1">
              <a:defRPr/>
            </a:pPr>
            <a:endParaRPr lang="ru-RU" sz="4000" b="1" i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1475656" y="260648"/>
            <a:ext cx="653415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endParaRPr lang="ru-RU" altLang="ru-RU" b="1" dirty="0">
              <a:solidFill>
                <a:srgbClr val="FFC000"/>
              </a:solidFill>
              <a:cs typeface="Aharoni" pitchFamily="2" charset="-79"/>
            </a:endParaRPr>
          </a:p>
          <a:p>
            <a:pPr algn="ctr"/>
            <a:r>
              <a:rPr lang="ru-RU" altLang="ru-RU" sz="1600" b="1" dirty="0">
                <a:cs typeface="Aharoni" pitchFamily="2" charset="-79"/>
              </a:rPr>
              <a:t>Государственное бюджетное общеобразовательное учреждение кадетская школа – интернат «</a:t>
            </a:r>
            <a:r>
              <a:rPr lang="ru-RU" altLang="ru-RU" sz="1600" b="1" dirty="0" err="1">
                <a:cs typeface="Aharoni" pitchFamily="2" charset="-79"/>
              </a:rPr>
              <a:t>Курганинский</a:t>
            </a:r>
            <a:r>
              <a:rPr lang="ru-RU" altLang="ru-RU" sz="1600" b="1" dirty="0">
                <a:cs typeface="Aharoni" pitchFamily="2" charset="-79"/>
              </a:rPr>
              <a:t> казачий кадетский корпус»</a:t>
            </a:r>
          </a:p>
          <a:p>
            <a:pPr algn="ctr"/>
            <a:r>
              <a:rPr lang="ru-RU" altLang="ru-RU" sz="1600" b="1" dirty="0">
                <a:cs typeface="Aharoni" pitchFamily="2" charset="-79"/>
              </a:rPr>
              <a:t>Краевой конкурс «Мультимедиа урок 2015», посвященный 70-летию Победы Великой Отечественной войне</a:t>
            </a:r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5508625" y="5387975"/>
            <a:ext cx="3024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Автор: учитель истории </a:t>
            </a:r>
          </a:p>
          <a:p>
            <a:r>
              <a:rPr lang="ru-RU" altLang="ru-RU" b="1"/>
              <a:t>Пшебышевская С.С.</a:t>
            </a:r>
          </a:p>
        </p:txBody>
      </p:sp>
    </p:spTree>
  </p:cSld>
  <p:clrMapOvr>
    <a:masterClrMapping/>
  </p:clrMapOvr>
  <p:transition spd="slow" advTm="8073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>
          <a:xfrm>
            <a:off x="0" y="1571625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		</a:t>
            </a:r>
            <a:r>
              <a:rPr lang="ru-RU" altLang="ru-RU" b="1" smtClean="0">
                <a:solidFill>
                  <a:schemeClr val="bg1"/>
                </a:solidFill>
              </a:rPr>
              <a:t>		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480418" cy="200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kniga-pamy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642938" y="1500188"/>
            <a:ext cx="74295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000" b="1">
                <a:latin typeface="Times New Roman" pitchFamily="18" charset="0"/>
                <a:cs typeface="Times New Roman" pitchFamily="18" charset="0"/>
              </a:rPr>
              <a:t>2 страница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4000" b="1">
                <a:latin typeface="Times New Roman" pitchFamily="18" charset="0"/>
                <a:cs typeface="Times New Roman" pitchFamily="18" charset="0"/>
              </a:rPr>
              <a:t>«И память, словно вестовой,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4000" b="1">
                <a:latin typeface="Times New Roman" pitchFamily="18" charset="0"/>
                <a:cs typeface="Times New Roman" pitchFamily="18" charset="0"/>
              </a:rPr>
              <a:t>Меня ведет в тот страшный бой»</a:t>
            </a:r>
            <a:endParaRPr lang="ru-RU" altLang="ru-RU" sz="4000" b="1" i="1">
              <a:cs typeface="Arial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700" y="-100013"/>
            <a:ext cx="91567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479425" y="260350"/>
            <a:ext cx="81724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C00000"/>
                </a:solidFill>
              </a:rPr>
              <a:t>2 августа 1942 года</a:t>
            </a:r>
          </a:p>
          <a:p>
            <a:pPr algn="ctr"/>
            <a:r>
              <a:rPr lang="ru-RU" altLang="ru-RU" sz="4000" b="1">
                <a:solidFill>
                  <a:srgbClr val="C00000"/>
                </a:solidFill>
              </a:rPr>
              <a:t>Кущевская атака казаков в конном строю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87450" y="188913"/>
            <a:ext cx="64436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C00000"/>
                </a:solidFill>
              </a:rPr>
              <a:t>2 августа 1942 года</a:t>
            </a:r>
          </a:p>
          <a:p>
            <a:pPr algn="ctr"/>
            <a:r>
              <a:rPr lang="ru-RU" altLang="ru-RU" sz="4000" b="1">
                <a:solidFill>
                  <a:srgbClr val="C00000"/>
                </a:solidFill>
              </a:rPr>
              <a:t>Кущевская атака казаков в конном строю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kniga-pamy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39750" y="1484313"/>
            <a:ext cx="8424863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000"/>
              <a:t>3 страница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4000" b="1"/>
              <a:t>«Ни что не страшно казаку, страшны только ложь, да забвение».</a:t>
            </a:r>
            <a:r>
              <a:rPr lang="ru-RU" altLang="ru-RU" sz="7200" b="1"/>
              <a:t> </a:t>
            </a:r>
            <a:endParaRPr lang="ru-RU" altLang="ru-RU" sz="7200" b="1" i="1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862138"/>
            <a:ext cx="3176587" cy="427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995738" y="765175"/>
            <a:ext cx="4572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2800" b="1">
              <a:cs typeface="Aharoni" pitchFamily="2" charset="-79"/>
            </a:endParaRPr>
          </a:p>
          <a:p>
            <a:pPr algn="ctr"/>
            <a:endParaRPr lang="ru-RU" altLang="ru-RU" sz="2800" b="1">
              <a:cs typeface="Aharoni" pitchFamily="2" charset="-79"/>
            </a:endParaRPr>
          </a:p>
          <a:p>
            <a:pPr algn="ctr"/>
            <a:endParaRPr lang="ru-RU" altLang="ru-RU" sz="2800" b="1">
              <a:cs typeface="Aharoni" pitchFamily="2" charset="-79"/>
            </a:endParaRPr>
          </a:p>
          <a:p>
            <a:pPr algn="ctr"/>
            <a:r>
              <a:rPr lang="ru-RU" altLang="ru-RU" sz="2800" b="1">
                <a:cs typeface="Aharoni" pitchFamily="2" charset="-79"/>
              </a:rPr>
              <a:t>Серо́в</a:t>
            </a:r>
          </a:p>
          <a:p>
            <a:pPr algn="ctr"/>
            <a:r>
              <a:rPr lang="ru-RU" altLang="ru-RU" sz="2800" b="1">
                <a:cs typeface="Aharoni" pitchFamily="2" charset="-79"/>
              </a:rPr>
              <a:t>Влади́мир Гео́ргиевич (1922—1944) —</a:t>
            </a:r>
          </a:p>
          <a:p>
            <a:pPr algn="ctr"/>
            <a:r>
              <a:rPr lang="ru-RU" altLang="ru-RU" sz="2800" b="1">
                <a:cs typeface="Aharoni" pitchFamily="2" charset="-79"/>
              </a:rPr>
              <a:t>старший лейтенант. Герой Советского Союза.</a:t>
            </a:r>
          </a:p>
        </p:txBody>
      </p:sp>
      <p:pic>
        <p:nvPicPr>
          <p:cNvPr id="16388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050"/>
            <a:ext cx="890588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84313"/>
            <a:ext cx="6289675" cy="470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35650" y="1844675"/>
            <a:ext cx="330835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79388" y="4344988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00000"/>
                </a:solidFill>
              </a:rPr>
              <a:t>Ива́н Си́дорович Лазаре́нко </a:t>
            </a:r>
            <a:r>
              <a:rPr lang="ru-RU" altLang="ru-RU" sz="2000" b="1">
                <a:solidFill>
                  <a:srgbClr val="C00000"/>
                </a:solidFill>
              </a:rPr>
              <a:t>(26 сентября [8] октября 1895, станица Михайловская (ныне Краснодарский край) — 26 июня 1944 года) — советский военачальник, Герой Советского Союза, генерал-майор.</a:t>
            </a:r>
          </a:p>
        </p:txBody>
      </p:sp>
      <p:pic>
        <p:nvPicPr>
          <p:cNvPr id="17413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39125" y="4608513"/>
            <a:ext cx="8890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1628775"/>
            <a:ext cx="351155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88" y="0"/>
            <a:ext cx="889000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4572000" y="765175"/>
            <a:ext cx="4572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2800">
              <a:cs typeface="Aharoni" pitchFamily="2" charset="-79"/>
            </a:endParaRPr>
          </a:p>
          <a:p>
            <a:pPr algn="ctr"/>
            <a:endParaRPr lang="ru-RU" altLang="ru-RU" sz="2800">
              <a:cs typeface="Aharoni" pitchFamily="2" charset="-79"/>
            </a:endParaRPr>
          </a:p>
          <a:p>
            <a:pPr algn="ctr"/>
            <a:endParaRPr lang="ru-RU" altLang="ru-RU" sz="2800">
              <a:cs typeface="Aharoni" pitchFamily="2" charset="-79"/>
            </a:endParaRPr>
          </a:p>
          <a:p>
            <a:pPr algn="ctr"/>
            <a:r>
              <a:rPr lang="ru-RU" altLang="ru-RU" sz="2800">
                <a:cs typeface="Aharoni" pitchFamily="2" charset="-79"/>
              </a:rPr>
              <a:t>Недорубов Константин Иосифович Герой Советского Союза, полный Георгиевский кавалер, командир эскадрона, гвардии капитан.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 descr="kniga-pamy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179513" y="1341438"/>
            <a:ext cx="67849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5400" b="1"/>
              <a:t>4 страница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5400" b="1"/>
              <a:t>«Спасибо деду за Победу</a:t>
            </a:r>
            <a:r>
              <a:rPr lang="ru-RU" altLang="ru-RU" sz="7200" b="1"/>
              <a:t>» </a:t>
            </a:r>
            <a:endParaRPr lang="ru-RU" altLang="ru-RU" sz="7200" b="1" i="1">
              <a:solidFill>
                <a:srgbClr val="D60093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3995738" y="765175"/>
            <a:ext cx="4572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400" b="1">
              <a:cs typeface="Aharoni" pitchFamily="2" charset="-79"/>
            </a:endParaRPr>
          </a:p>
          <a:p>
            <a:pPr algn="ctr"/>
            <a:endParaRPr lang="ru-RU" altLang="ru-RU" sz="4400" b="1">
              <a:cs typeface="Aharoni" pitchFamily="2" charset="-79"/>
            </a:endParaRPr>
          </a:p>
          <a:p>
            <a:pPr algn="ctr"/>
            <a:r>
              <a:rPr lang="ru-RU" altLang="ru-RU" sz="4400" b="1">
                <a:cs typeface="Aharoni" pitchFamily="2" charset="-79"/>
              </a:rPr>
              <a:t>Тарусин Михаил Сергеевич (1919-1998 гг)</a:t>
            </a:r>
          </a:p>
        </p:txBody>
      </p:sp>
      <p:pic>
        <p:nvPicPr>
          <p:cNvPr id="20483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916113"/>
            <a:ext cx="3527425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&amp;Mcy;&amp;ocy;&amp;yacy; &amp;vcy;&amp;ycy;&amp;scy;&amp;tcy;&amp;acy;&amp;vcy;&amp;kcy;&amp;acy; TUT. &quot;&amp;Dcy;&amp;iecy;&amp;rcy;&amp;iecy;&amp;vcy;&amp;iecy;&amp;ncy;&amp;scy;&amp;kcy;&amp;ocy;&amp;iecy; &amp;ucy;&amp;tcy;&amp;rcy;&amp;ocy;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63800" y="3292475"/>
            <a:ext cx="6667500" cy="355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27625" y="-12700"/>
            <a:ext cx="4003675" cy="332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/>
          <a:srcRect l="-1"/>
          <a:stretch/>
        </p:blipFill>
        <p:spPr>
          <a:xfrm>
            <a:off x="0" y="3467100"/>
            <a:ext cx="4500563" cy="325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Рисунок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2400" y="-254000"/>
            <a:ext cx="528002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03350" y="344488"/>
            <a:ext cx="57816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>
                <a:solidFill>
                  <a:srgbClr val="FF0000"/>
                </a:solidFill>
                <a:cs typeface="Aharoni" pitchFamily="2" charset="-79"/>
              </a:rPr>
              <a:t>22 июня 1941 года </a:t>
            </a:r>
          </a:p>
          <a:p>
            <a:pPr algn="ctr"/>
            <a:r>
              <a:rPr lang="ru-RU" altLang="ru-RU" sz="4400" b="1">
                <a:solidFill>
                  <a:srgbClr val="FF0000"/>
                </a:solidFill>
                <a:cs typeface="Aharoni" pitchFamily="2" charset="-79"/>
              </a:rPr>
              <a:t>4.00 утра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4284663" y="549275"/>
            <a:ext cx="4572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>
              <a:cs typeface="Aharoni" pitchFamily="2" charset="-79"/>
            </a:endParaRPr>
          </a:p>
          <a:p>
            <a:pPr algn="ctr"/>
            <a:endParaRPr lang="ru-RU" altLang="ru-RU" sz="4000" b="1">
              <a:cs typeface="Aharoni" pitchFamily="2" charset="-79"/>
            </a:endParaRPr>
          </a:p>
          <a:p>
            <a:pPr algn="ctr"/>
            <a:endParaRPr lang="ru-RU" altLang="ru-RU" sz="4000" b="1">
              <a:cs typeface="Aharoni" pitchFamily="2" charset="-79"/>
            </a:endParaRPr>
          </a:p>
          <a:p>
            <a:pPr algn="ctr"/>
            <a:r>
              <a:rPr lang="ru-RU" altLang="ru-RU" sz="4000" b="1">
                <a:cs typeface="Aharoni" pitchFamily="2" charset="-79"/>
              </a:rPr>
              <a:t>Ересиков Филипп Васильевич</a:t>
            </a:r>
          </a:p>
          <a:p>
            <a:pPr algn="ctr"/>
            <a:r>
              <a:rPr lang="ru-RU" altLang="ru-RU" sz="4000" b="1">
                <a:cs typeface="Aharoni" pitchFamily="2" charset="-79"/>
              </a:rPr>
              <a:t>Род.1915 г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23850" y="2565400"/>
            <a:ext cx="4552950" cy="295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kniga-pamy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2286000" y="2028825"/>
            <a:ext cx="5381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800" b="1">
                <a:solidFill>
                  <a:srgbClr val="000000"/>
                </a:solidFill>
                <a:cs typeface="Aharoni" pitchFamily="2" charset="-79"/>
              </a:rPr>
              <a:t>5 страница</a:t>
            </a:r>
          </a:p>
          <a:p>
            <a:pPr algn="ctr"/>
            <a:r>
              <a:rPr lang="ru-RU" altLang="ru-RU" sz="6000" b="1">
                <a:solidFill>
                  <a:srgbClr val="000000"/>
                </a:solidFill>
                <a:cs typeface="Aharoni" pitchFamily="2" charset="-79"/>
              </a:rPr>
              <a:t>«Победная»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92075" y="966788"/>
            <a:ext cx="9072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400" b="1">
              <a:solidFill>
                <a:srgbClr val="C00000"/>
              </a:solidFill>
              <a:cs typeface="Aharoni" pitchFamily="2" charset="-79"/>
            </a:endParaRPr>
          </a:p>
          <a:p>
            <a:pPr algn="ctr"/>
            <a:r>
              <a:rPr lang="ru-RU" altLang="ru-RU" sz="3600" b="1">
                <a:solidFill>
                  <a:srgbClr val="C00000"/>
                </a:solidFill>
                <a:cs typeface="Aharoni" pitchFamily="2" charset="-79"/>
              </a:rPr>
              <a:t>9 мая 1945 года </a:t>
            </a:r>
            <a:r>
              <a:rPr lang="ru-RU" altLang="ru-RU" sz="3600" b="1">
                <a:solidFill>
                  <a:srgbClr val="000000"/>
                </a:solidFill>
                <a:cs typeface="Aharoni" pitchFamily="2" charset="-79"/>
              </a:rPr>
              <a:t>«Казаки в Берлине»</a:t>
            </a:r>
          </a:p>
        </p:txBody>
      </p:sp>
      <p:pic>
        <p:nvPicPr>
          <p:cNvPr id="23555" name="Рисунок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87913" y="3513138"/>
            <a:ext cx="4252912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3"/>
          <p:cNvPicPr>
            <a:picLocks noChangeAspect="1"/>
          </p:cNvPicPr>
          <p:nvPr/>
        </p:nvPicPr>
        <p:blipFill>
          <a:blip r:embed="rId3" cstate="email"/>
          <a:srcRect r="-1456"/>
          <a:stretch>
            <a:fillRect/>
          </a:stretch>
        </p:blipFill>
        <p:spPr bwMode="auto">
          <a:xfrm>
            <a:off x="20638" y="2968625"/>
            <a:ext cx="5013325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" y="-15875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286000" y="1773238"/>
            <a:ext cx="487838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cs typeface="Aharoni" pitchFamily="2" charset="-79"/>
              </a:rPr>
              <a:t>6 страница</a:t>
            </a:r>
          </a:p>
          <a:p>
            <a:pPr algn="ctr"/>
            <a:r>
              <a:rPr lang="ru-RU" altLang="ru-RU" sz="4800" b="1">
                <a:cs typeface="Aharoni" pitchFamily="2" charset="-79"/>
              </a:rPr>
              <a:t>«Наследуем и приумножаем»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7413" y="2708275"/>
            <a:ext cx="5745162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8" y="1773238"/>
            <a:ext cx="3455987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4"/>
          <p:cNvSpPr txBox="1">
            <a:spLocks noChangeArrowheads="1"/>
          </p:cNvSpPr>
          <p:nvPr/>
        </p:nvSpPr>
        <p:spPr bwMode="auto">
          <a:xfrm>
            <a:off x="180975" y="5373688"/>
            <a:ext cx="88201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685800" eaLnBrk="1" hangingPunct="1">
              <a:lnSpc>
                <a:spcPct val="90000"/>
              </a:lnSpc>
            </a:pPr>
            <a:r>
              <a:rPr lang="ru-RU" altLang="ru-RU" sz="4400" b="1">
                <a:solidFill>
                  <a:srgbClr val="FFFF00"/>
                </a:solidFill>
                <a:latin typeface="Monotype Corsiva" pitchFamily="66" charset="0"/>
              </a:rPr>
              <a:t>Вечная память героям, </a:t>
            </a:r>
          </a:p>
          <a:p>
            <a:pPr algn="ctr" defTabSz="685800" eaLnBrk="1" hangingPunct="1">
              <a:lnSpc>
                <a:spcPct val="90000"/>
              </a:lnSpc>
            </a:pPr>
            <a:r>
              <a:rPr lang="ru-RU" altLang="ru-RU" sz="4400" b="1">
                <a:solidFill>
                  <a:srgbClr val="FFFF00"/>
                </a:solidFill>
                <a:latin typeface="Monotype Corsiva" pitchFamily="66" charset="0"/>
              </a:rPr>
              <a:t>павшим в боях с врагом!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2133600"/>
            <a:ext cx="8640763" cy="3219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подготовки были использованы следующие Интернет – ресурсы: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https://ru.wikipedia.org/wiki/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http://russian7.ru/2014/07/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http://russian7.ru/2014/07/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http://www.molnet.ru/mos/ru/important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http://казачествомосквы.рф/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https://ru.wikipedia.org/w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http://muzk-ira.ucoz.ru/p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381000" y="914400"/>
            <a:ext cx="8229600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1403648" y="0"/>
            <a:ext cx="635099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14938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4" descr="bf681157349f17de5245687219f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405188"/>
            <a:ext cx="4214813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2" descr="021828414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54625" y="0"/>
            <a:ext cx="3889375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3" descr="1251912345_1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3050" y="2857500"/>
            <a:ext cx="25209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6" descr="dresden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63" y="2643188"/>
            <a:ext cx="293846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5" descr="img_14300076_011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50" y="4357688"/>
            <a:ext cx="33147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10"/>
          <p:cNvSpPr>
            <a:spLocks noChangeArrowheads="1"/>
          </p:cNvSpPr>
          <p:nvPr/>
        </p:nvSpPr>
        <p:spPr bwMode="auto">
          <a:xfrm>
            <a:off x="900113" y="3860800"/>
            <a:ext cx="75596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400" b="1">
                <a:solidFill>
                  <a:srgbClr val="FF0000"/>
                </a:solidFill>
              </a:rPr>
              <a:t>В первые же дни войны   		погибло более</a:t>
            </a:r>
          </a:p>
          <a:p>
            <a:pPr algn="ctr" eaLnBrk="1" hangingPunct="1"/>
            <a:r>
              <a:rPr lang="ru-RU" altLang="ru-RU" sz="4400" b="1">
                <a:solidFill>
                  <a:srgbClr val="FF0000"/>
                </a:solidFill>
              </a:rPr>
              <a:t>3 987 000 человек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8950" y="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764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22764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455295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1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8950" y="22764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2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55295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3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455295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4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2764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5" descr="fonovoi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8950" y="455295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7" descr="top9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5445125"/>
            <a:ext cx="81629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9" name="Text Box 24"/>
          <p:cNvSpPr txBox="1">
            <a:spLocks noChangeArrowheads="1"/>
          </p:cNvSpPr>
          <p:nvPr/>
        </p:nvSpPr>
        <p:spPr bwMode="auto">
          <a:xfrm>
            <a:off x="4356100" y="333375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6160" name="Picture 16" descr="рассве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4" descr="blitz-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5" name="WordArt 19"/>
          <p:cNvSpPr>
            <a:spLocks noChangeArrowheads="1" noChangeShapeType="1" noTextEdit="1"/>
          </p:cNvSpPr>
          <p:nvPr/>
        </p:nvSpPr>
        <p:spPr bwMode="auto">
          <a:xfrm>
            <a:off x="3059113" y="692150"/>
            <a:ext cx="32639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60A3B"/>
                    </a:gs>
                    <a:gs pos="100000">
                      <a:srgbClr val="000000"/>
                    </a:gs>
                  </a:gsLst>
                  <a:lin ang="27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1418 ДНЕЙ</a:t>
            </a:r>
          </a:p>
        </p:txBody>
      </p:sp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2411413" y="2565400"/>
            <a:ext cx="439261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3172A"/>
                    </a:gs>
                    <a:gs pos="100000">
                      <a:srgbClr val="000000"/>
                    </a:gs>
                  </a:gsLst>
                  <a:lin ang="27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34000 часов</a:t>
            </a:r>
          </a:p>
        </p:txBody>
      </p:sp>
      <p:sp>
        <p:nvSpPr>
          <p:cNvPr id="4117" name="WordArt 21"/>
          <p:cNvSpPr>
            <a:spLocks noChangeArrowheads="1" noChangeShapeType="1" noTextEdit="1"/>
          </p:cNvSpPr>
          <p:nvPr/>
        </p:nvSpPr>
        <p:spPr bwMode="auto">
          <a:xfrm>
            <a:off x="827088" y="3933825"/>
            <a:ext cx="69850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E32545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БОЛЕЕ 20 млн. </a:t>
            </a:r>
          </a:p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E32545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погибших</a:t>
            </a:r>
          </a:p>
        </p:txBody>
      </p:sp>
      <p:pic>
        <p:nvPicPr>
          <p:cNvPr id="4118" name="Picture 22" descr="цветок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538" y="5013325"/>
            <a:ext cx="381635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8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34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5" grpId="0" animBg="1"/>
      <p:bldP spid="4115" grpId="1" animBg="1"/>
      <p:bldP spid="4116" grpId="0" animBg="1"/>
      <p:bldP spid="4116" grpId="1" animBg="1"/>
      <p:bldP spid="4117" grpId="0" animBg="1"/>
      <p:bldP spid="41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8" descr="1.jpg"/>
          <p:cNvPicPr>
            <a:picLocks noChangeAspect="1"/>
          </p:cNvPicPr>
          <p:nvPr/>
        </p:nvPicPr>
        <p:blipFill>
          <a:blip r:embed="rId2" cstate="email"/>
          <a:srcRect r="14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kniga-pamy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1143000" y="1714500"/>
            <a:ext cx="71818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400" b="1"/>
              <a:t>1 страница</a:t>
            </a:r>
          </a:p>
          <a:p>
            <a:pPr algn="ctr" eaLnBrk="1" hangingPunct="1"/>
            <a:r>
              <a:rPr lang="ru-RU" altLang="ru-RU" sz="4400" b="1"/>
              <a:t>«Здесь раньше вставала земля на дыбы……»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19" name="Rectangle 7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		</a:t>
            </a:r>
            <a:r>
              <a:rPr lang="ru-RU" altLang="ru-RU" b="1" smtClean="0">
                <a:solidFill>
                  <a:schemeClr val="bg1"/>
                </a:solidFill>
              </a:rPr>
              <a:t>		</a:t>
            </a: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8816" y="1662112"/>
            <a:ext cx="3744416" cy="5561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1668" y="1833082"/>
            <a:ext cx="3571900" cy="46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2348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4" name="Rectangle 7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		</a:t>
            </a:r>
            <a:r>
              <a:rPr lang="ru-RU" altLang="ru-RU" b="1" smtClean="0">
                <a:solidFill>
                  <a:schemeClr val="bg1"/>
                </a:solidFill>
              </a:rPr>
              <a:t>		</a:t>
            </a: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1" y="0"/>
            <a:ext cx="5340663" cy="30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14620"/>
            <a:ext cx="5066351" cy="3857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282</Words>
  <Application>Microsoft Office PowerPoint</Application>
  <PresentationFormat>Экран (4:3)</PresentationFormat>
  <Paragraphs>81</Paragraphs>
  <Slides>26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 Light</vt:lpstr>
      <vt:lpstr>Calibri</vt:lpstr>
      <vt:lpstr>Aharoni</vt:lpstr>
      <vt:lpstr>Times New Roman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www.uroki.net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внеклассного мероприятия «По дорогам войны»</dc:title>
  <dc:subject>Презентация по теме: "Конспект внеклассного мероприятия «По дорогам войны»</dc:subject>
  <dc:creator>Окунева Надежда Геннадьевна</dc:creator>
  <cp:keywords>сценарий 9 мая День победы праздник школа музыка</cp:keywords>
  <dc:description>Эти материалы были скачаны с сайта :_x000d_
 http://www.uroki.net_x000d_
UROKI.NET - это огромное кол-во поурочных, календарных, тематических планов, разработок открытых уроков, классных часов, конспектов уроков, сценариев школьных и внешкольных мероприятий._x000d_
UROKI.NET - Всё для учителя! Всё БЕСПЛАТНО!!!</dc:description>
  <cp:lastModifiedBy>Musick</cp:lastModifiedBy>
  <cp:revision>64</cp:revision>
  <dcterms:created xsi:type="dcterms:W3CDTF">2009-11-10T06:37:54Z</dcterms:created>
  <dcterms:modified xsi:type="dcterms:W3CDTF">2015-03-25T11:34:26Z</dcterms:modified>
  <cp:category>Сценарии школьных праздников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Издатель">
    <vt:lpwstr>http://www.uroki.net</vt:lpwstr>
  </property>
  <property fmtid="{D5CDD505-2E9C-101B-9397-08002B2CF9AE}" pid="3" name="Ссылка">
    <vt:lpwstr>http://www.uroki.net</vt:lpwstr>
  </property>
</Properties>
</file>